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998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F20E07-C7F2-4AE1-B85A-E9929CB1DCF7}" v="14" dt="2025-08-31T14:39:14.6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999B87AA-D8B3-473E-93CB-B335366E161F}"/>
    <pc:docChg chg="modSld">
      <pc:chgData name="Utilisateur" userId="IQRR8DH+XMxne7abbYsBEaS9vgUI33S+gkjG4Diy470=" providerId="None" clId="Web-{999B87AA-D8B3-473E-93CB-B335366E161F}" dt="2025-08-13T18:06:37.780" v="301" actId="20577"/>
      <pc:docMkLst>
        <pc:docMk/>
      </pc:docMkLst>
      <pc:sldChg chg="addSp delSp modSp">
        <pc:chgData name="Utilisateur" userId="IQRR8DH+XMxne7abbYsBEaS9vgUI33S+gkjG4Diy470=" providerId="None" clId="Web-{999B87AA-D8B3-473E-93CB-B335366E161F}" dt="2025-08-13T18:06:37.780" v="301" actId="20577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18E82204-9C47-4633-9872-6EFB226DB579}"/>
    <pc:docChg chg="modSld">
      <pc:chgData name="Utilisateur" userId="IQRR8DH+XMxne7abbYsBEaS9vgUI33S+gkjG4Diy470=" providerId="None" clId="Web-{18E82204-9C47-4633-9872-6EFB226DB579}" dt="2025-08-13T18:35:08.088" v="19" actId="20577"/>
      <pc:docMkLst>
        <pc:docMk/>
      </pc:docMkLst>
      <pc:sldChg chg="modSp">
        <pc:chgData name="Utilisateur" userId="IQRR8DH+XMxne7abbYsBEaS9vgUI33S+gkjG4Diy470=" providerId="None" clId="Web-{18E82204-9C47-4633-9872-6EFB226DB579}" dt="2025-08-13T18:35:08.088" v="19" actId="20577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56AB1A77-4D2B-4E77-8019-292EB57A989B}"/>
    <pc:docChg chg="modSld">
      <pc:chgData name="Utilisateur" userId="IQRR8DH+XMxne7abbYsBEaS9vgUI33S+gkjG4Diy470=" providerId="None" clId="Web-{56AB1A77-4D2B-4E77-8019-292EB57A989B}" dt="2025-08-13T17:49:15.291" v="367" actId="1076"/>
      <pc:docMkLst>
        <pc:docMk/>
      </pc:docMkLst>
      <pc:sldChg chg="addSp delSp modSp">
        <pc:chgData name="Utilisateur" userId="IQRR8DH+XMxne7abbYsBEaS9vgUI33S+gkjG4Diy470=" providerId="None" clId="Web-{56AB1A77-4D2B-4E77-8019-292EB57A989B}" dt="2025-08-13T17:49:15.291" v="367" actId="1076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42F20E07-C7F2-4AE1-B85A-E9929CB1DCF7}"/>
    <pc:docChg chg="modSld">
      <pc:chgData name="Utilisateur" userId="IQRR8DH+XMxne7abbYsBEaS9vgUI33S+gkjG4Diy470=" providerId="None" clId="Web-{42F20E07-C7F2-4AE1-B85A-E9929CB1DCF7}" dt="2025-08-31T14:39:13.458" v="4" actId="20577"/>
      <pc:docMkLst>
        <pc:docMk/>
      </pc:docMkLst>
      <pc:sldChg chg="modSp">
        <pc:chgData name="Utilisateur" userId="IQRR8DH+XMxne7abbYsBEaS9vgUI33S+gkjG4Diy470=" providerId="None" clId="Web-{42F20E07-C7F2-4AE1-B85A-E9929CB1DCF7}" dt="2025-08-31T14:39:13.458" v="4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42F20E07-C7F2-4AE1-B85A-E9929CB1DCF7}" dt="2025-08-31T14:39:13.458" v="4" actId="20577"/>
          <ac:spMkLst>
            <pc:docMk/>
            <pc:sldMk cId="0" sldId="256"/>
            <ac:spMk id="12" creationId="{2311DF02-6DA2-650D-3541-51AE7E4FF2B4}"/>
          </ac:spMkLst>
        </pc:spChg>
      </pc:sldChg>
    </pc:docChg>
  </pc:docChgLst>
  <pc:docChgLst>
    <pc:chgData name="Utilisateur" userId="IQRR8DH+XMxne7abbYsBEaS9vgUI33S+gkjG4Diy470=" providerId="None" clId="Web-{75E03DA2-8FF1-4AD1-A90B-8576E5822A29}"/>
    <pc:docChg chg="modSld">
      <pc:chgData name="Utilisateur" userId="IQRR8DH+XMxne7abbYsBEaS9vgUI33S+gkjG4Diy470=" providerId="None" clId="Web-{75E03DA2-8FF1-4AD1-A90B-8576E5822A29}" dt="2025-08-13T20:34:45.625" v="3" actId="1076"/>
      <pc:docMkLst>
        <pc:docMk/>
      </pc:docMkLst>
      <pc:sldChg chg="addSp delSp modSp">
        <pc:chgData name="Utilisateur" userId="IQRR8DH+XMxne7abbYsBEaS9vgUI33S+gkjG4Diy470=" providerId="None" clId="Web-{75E03DA2-8FF1-4AD1-A90B-8576E5822A29}" dt="2025-08-13T20:34:45.625" v="3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75E03DA2-8FF1-4AD1-A90B-8576E5822A29}" dt="2025-08-13T20:34:45.625" v="3" actId="1076"/>
          <ac:spMkLst>
            <pc:docMk/>
            <pc:sldMk cId="0" sldId="256"/>
            <ac:spMk id="2" creationId="{9EA2ABD0-FBB9-C1CB-2ED6-8ADA38D2EA5D}"/>
          </ac:spMkLst>
        </pc:spChg>
      </pc:sldChg>
    </pc:docChg>
  </pc:docChgLst>
  <pc:docChgLst>
    <pc:chgData name="Utilisateur" userId="IQRR8DH+XMxne7abbYsBEaS9vgUI33S+gkjG4Diy470=" providerId="None" clId="Web-{32993A8E-BB35-4D87-8690-1048A904B829}"/>
    <pc:docChg chg="modSld">
      <pc:chgData name="Utilisateur" userId="IQRR8DH+XMxne7abbYsBEaS9vgUI33S+gkjG4Diy470=" providerId="None" clId="Web-{32993A8E-BB35-4D87-8690-1048A904B829}" dt="2025-08-13T20:23:47.346" v="491" actId="1076"/>
      <pc:docMkLst>
        <pc:docMk/>
      </pc:docMkLst>
      <pc:sldChg chg="addSp delSp modSp">
        <pc:chgData name="Utilisateur" userId="IQRR8DH+XMxne7abbYsBEaS9vgUI33S+gkjG4Diy470=" providerId="None" clId="Web-{32993A8E-BB35-4D87-8690-1048A904B829}" dt="2025-08-13T20:23:47.346" v="491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32993A8E-BB35-4D87-8690-1048A904B829}" dt="2025-08-13T20:21:32.296" v="440"/>
          <ac:spMkLst>
            <pc:docMk/>
            <pc:sldMk cId="0" sldId="256"/>
            <ac:spMk id="11" creationId="{3B20890A-B896-7484-A35C-A3C01AFDFC54}"/>
          </ac:spMkLst>
        </pc:spChg>
        <pc:spChg chg="add mod">
          <ac:chgData name="Utilisateur" userId="IQRR8DH+XMxne7abbYsBEaS9vgUI33S+gkjG4Diy470=" providerId="None" clId="Web-{32993A8E-BB35-4D87-8690-1048A904B829}" dt="2025-08-13T20:02:44.932" v="152" actId="1076"/>
          <ac:spMkLst>
            <pc:docMk/>
            <pc:sldMk cId="0" sldId="256"/>
            <ac:spMk id="12" creationId="{2311DF02-6DA2-650D-3541-51AE7E4FF2B4}"/>
          </ac:spMkLst>
        </pc:spChg>
        <pc:spChg chg="add mod">
          <ac:chgData name="Utilisateur" userId="IQRR8DH+XMxne7abbYsBEaS9vgUI33S+gkjG4Diy470=" providerId="None" clId="Web-{32993A8E-BB35-4D87-8690-1048A904B829}" dt="2025-08-13T20:20:00.278" v="403" actId="14100"/>
          <ac:spMkLst>
            <pc:docMk/>
            <pc:sldMk cId="0" sldId="256"/>
            <ac:spMk id="17" creationId="{6385DBC6-481D-97DF-2E57-0CFDE0E907B0}"/>
          </ac:spMkLst>
        </pc:spChg>
        <pc:spChg chg="add mod">
          <ac:chgData name="Utilisateur" userId="IQRR8DH+XMxne7abbYsBEaS9vgUI33S+gkjG4Diy470=" providerId="None" clId="Web-{32993A8E-BB35-4D87-8690-1048A904B829}" dt="2025-08-13T20:18:38.541" v="376" actId="1076"/>
          <ac:spMkLst>
            <pc:docMk/>
            <pc:sldMk cId="0" sldId="256"/>
            <ac:spMk id="19" creationId="{7F422FD2-CCF9-965F-9A89-7A271FDDD127}"/>
          </ac:spMkLst>
        </pc:spChg>
        <pc:spChg chg="add mod">
          <ac:chgData name="Utilisateur" userId="IQRR8DH+XMxne7abbYsBEaS9vgUI33S+gkjG4Diy470=" providerId="None" clId="Web-{32993A8E-BB35-4D87-8690-1048A904B829}" dt="2025-08-13T20:19:20.761" v="391" actId="1076"/>
          <ac:spMkLst>
            <pc:docMk/>
            <pc:sldMk cId="0" sldId="256"/>
            <ac:spMk id="29" creationId="{D4B620F2-E4CC-3E20-855B-FF5D5B1FFB12}"/>
          </ac:spMkLst>
        </pc:spChg>
        <pc:spChg chg="add mod">
          <ac:chgData name="Utilisateur" userId="IQRR8DH+XMxne7abbYsBEaS9vgUI33S+gkjG4Diy470=" providerId="None" clId="Web-{32993A8E-BB35-4D87-8690-1048A904B829}" dt="2025-08-13T20:17:14.335" v="365" actId="1076"/>
          <ac:spMkLst>
            <pc:docMk/>
            <pc:sldMk cId="0" sldId="256"/>
            <ac:spMk id="31" creationId="{DB9BCFE0-0808-3AC6-6B52-15A196A5400F}"/>
          </ac:spMkLst>
        </pc:spChg>
        <pc:spChg chg="add mod">
          <ac:chgData name="Utilisateur" userId="IQRR8DH+XMxne7abbYsBEaS9vgUI33S+gkjG4Diy470=" providerId="None" clId="Web-{32993A8E-BB35-4D87-8690-1048A904B829}" dt="2025-08-13T20:19:20.776" v="392" actId="1076"/>
          <ac:spMkLst>
            <pc:docMk/>
            <pc:sldMk cId="0" sldId="256"/>
            <ac:spMk id="34" creationId="{CF6BB747-A057-D598-1CD0-E2407B513829}"/>
          </ac:spMkLst>
        </pc:spChg>
        <pc:spChg chg="add mod">
          <ac:chgData name="Utilisateur" userId="IQRR8DH+XMxne7abbYsBEaS9vgUI33S+gkjG4Diy470=" providerId="None" clId="Web-{32993A8E-BB35-4D87-8690-1048A904B829}" dt="2025-08-13T20:13:07.093" v="295" actId="14100"/>
          <ac:spMkLst>
            <pc:docMk/>
            <pc:sldMk cId="0" sldId="256"/>
            <ac:spMk id="38" creationId="{0514C20F-3E6C-B2F6-B6F5-7738FC19B3DD}"/>
          </ac:spMkLst>
        </pc:spChg>
        <pc:spChg chg="add mod">
          <ac:chgData name="Utilisateur" userId="IQRR8DH+XMxne7abbYsBEaS9vgUI33S+gkjG4Diy470=" providerId="None" clId="Web-{32993A8E-BB35-4D87-8690-1048A904B829}" dt="2025-08-13T20:23:47.346" v="491" actId="1076"/>
          <ac:spMkLst>
            <pc:docMk/>
            <pc:sldMk cId="0" sldId="256"/>
            <ac:spMk id="42" creationId="{68EB125E-EA85-54F0-B9C9-395D7E32CB82}"/>
          </ac:spMkLst>
        </pc:spChg>
        <pc:spChg chg="add mod">
          <ac:chgData name="Utilisateur" userId="IQRR8DH+XMxne7abbYsBEaS9vgUI33S+gkjG4Diy470=" providerId="None" clId="Web-{32993A8E-BB35-4D87-8690-1048A904B829}" dt="2025-08-13T20:17:11.710" v="364" actId="1076"/>
          <ac:spMkLst>
            <pc:docMk/>
            <pc:sldMk cId="0" sldId="256"/>
            <ac:spMk id="43" creationId="{51899E3B-0957-C828-1068-BF1094EB2607}"/>
          </ac:spMkLst>
        </pc:spChg>
        <pc:spChg chg="add mod">
          <ac:chgData name="Utilisateur" userId="IQRR8DH+XMxne7abbYsBEaS9vgUI33S+gkjG4Diy470=" providerId="None" clId="Web-{32993A8E-BB35-4D87-8690-1048A904B829}" dt="2025-08-13T20:19:20.808" v="394" actId="1076"/>
          <ac:spMkLst>
            <pc:docMk/>
            <pc:sldMk cId="0" sldId="256"/>
            <ac:spMk id="44" creationId="{74DC42C3-F3A3-3330-2531-2A11448C2E83}"/>
          </ac:spMkLst>
        </pc:spChg>
        <pc:spChg chg="add mod">
          <ac:chgData name="Utilisateur" userId="IQRR8DH+XMxne7abbYsBEaS9vgUI33S+gkjG4Diy470=" providerId="None" clId="Web-{32993A8E-BB35-4D87-8690-1048A904B829}" dt="2025-08-13T20:18:38.557" v="377" actId="1076"/>
          <ac:spMkLst>
            <pc:docMk/>
            <pc:sldMk cId="0" sldId="256"/>
            <ac:spMk id="45" creationId="{3873B1E1-87D3-6893-9B07-609D639A0DEF}"/>
          </ac:spMkLst>
        </pc:spChg>
        <pc:spChg chg="add mod">
          <ac:chgData name="Utilisateur" userId="IQRR8DH+XMxne7abbYsBEaS9vgUI33S+gkjG4Diy470=" providerId="None" clId="Web-{32993A8E-BB35-4D87-8690-1048A904B829}" dt="2025-08-13T20:20:24.763" v="406" actId="1076"/>
          <ac:spMkLst>
            <pc:docMk/>
            <pc:sldMk cId="0" sldId="256"/>
            <ac:spMk id="47" creationId="{1D6DDCCA-61E4-BB46-76AE-3E05C2F3C2AE}"/>
          </ac:spMkLst>
        </pc:spChg>
      </pc:sldChg>
    </pc:docChg>
  </pc:docChgLst>
  <pc:docChgLst>
    <pc:chgData clId="Web-{42F20E07-C7F2-4AE1-B85A-E9929CB1DCF7}"/>
    <pc:docChg chg="modSld">
      <pc:chgData name="" userId="" providerId="" clId="Web-{42F20E07-C7F2-4AE1-B85A-E9929CB1DCF7}" dt="2025-08-31T14:39:10.255" v="2" actId="20577"/>
      <pc:docMkLst>
        <pc:docMk/>
      </pc:docMkLst>
      <pc:sldChg chg="modSp">
        <pc:chgData name="" userId="" providerId="" clId="Web-{42F20E07-C7F2-4AE1-B85A-E9929CB1DCF7}" dt="2025-08-31T14:39:10.255" v="2" actId="20577"/>
        <pc:sldMkLst>
          <pc:docMk/>
          <pc:sldMk cId="0" sldId="256"/>
        </pc:sldMkLst>
        <pc:spChg chg="mod">
          <ac:chgData name="" userId="" providerId="" clId="Web-{42F20E07-C7F2-4AE1-B85A-E9929CB1DCF7}" dt="2025-08-31T14:39:10.255" v="2" actId="20577"/>
          <ac:spMkLst>
            <pc:docMk/>
            <pc:sldMk cId="0" sldId="256"/>
            <ac:spMk id="12" creationId="{2311DF02-6DA2-650D-3541-51AE7E4FF2B4}"/>
          </ac:spMkLst>
        </pc:spChg>
      </pc:sldChg>
    </pc:docChg>
  </pc:docChgLst>
  <pc:docChgLst>
    <pc:chgData name="Utilisateur" userId="IQRR8DH+XMxne7abbYsBEaS9vgUI33S+gkjG4Diy470=" providerId="None" clId="Web-{3EC6F172-B83E-43A6-B4DE-C76B739A66EC}"/>
    <pc:docChg chg="modSld">
      <pc:chgData name="Utilisateur" userId="IQRR8DH+XMxne7abbYsBEaS9vgUI33S+gkjG4Diy470=" providerId="None" clId="Web-{3EC6F172-B83E-43A6-B4DE-C76B739A66EC}" dt="2025-08-13T18:14:23.258" v="94" actId="1076"/>
      <pc:docMkLst>
        <pc:docMk/>
      </pc:docMkLst>
      <pc:sldChg chg="addSp modSp">
        <pc:chgData name="Utilisateur" userId="IQRR8DH+XMxne7abbYsBEaS9vgUI33S+gkjG4Diy470=" providerId="None" clId="Web-{3EC6F172-B83E-43A6-B4DE-C76B739A66EC}" dt="2025-08-13T18:14:23.258" v="94" actId="1076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24D03D0E-F180-48F6-AAE0-94C80F117F36}"/>
    <pc:docChg chg="modSld">
      <pc:chgData name="Utilisateur" userId="IQRR8DH+XMxne7abbYsBEaS9vgUI33S+gkjG4Diy470=" providerId="None" clId="Web-{24D03D0E-F180-48F6-AAE0-94C80F117F36}" dt="2025-08-13T18:32:42.893" v="0" actId="14100"/>
      <pc:docMkLst>
        <pc:docMk/>
      </pc:docMkLst>
      <pc:sldChg chg="modSp">
        <pc:chgData name="Utilisateur" userId="IQRR8DH+XMxne7abbYsBEaS9vgUI33S+gkjG4Diy470=" providerId="None" clId="Web-{24D03D0E-F180-48F6-AAE0-94C80F117F36}" dt="2025-08-13T18:32:42.893" v="0" actId="14100"/>
        <pc:sldMkLst>
          <pc:docMk/>
          <pc:sldMk cId="0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B20890A-B896-7484-A35C-A3C01AFDFC54}"/>
              </a:ext>
            </a:extLst>
          </p:cNvPr>
          <p:cNvSpPr/>
          <p:nvPr/>
        </p:nvSpPr>
        <p:spPr>
          <a:xfrm>
            <a:off x="3119666" y="1696014"/>
            <a:ext cx="2907072" cy="1620217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311DF02-6DA2-650D-3541-51AE7E4FF2B4}"/>
              </a:ext>
            </a:extLst>
          </p:cNvPr>
          <p:cNvSpPr/>
          <p:nvPr/>
        </p:nvSpPr>
        <p:spPr>
          <a:xfrm>
            <a:off x="3490999" y="2066097"/>
            <a:ext cx="2169754" cy="881890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Our </a:t>
            </a:r>
            <a:r>
              <a:rPr lang="fr-FR" sz="24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charity</a:t>
            </a:r>
            <a:r>
              <a:rPr lang="fr-FR" sz="2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24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project</a:t>
            </a:r>
            <a:endParaRPr lang="fr-FR" sz="2400" dirty="0" err="1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6385DBC6-481D-97DF-2E57-0CFDE0E907B0}"/>
              </a:ext>
            </a:extLst>
          </p:cNvPr>
          <p:cNvSpPr/>
          <p:nvPr/>
        </p:nvSpPr>
        <p:spPr>
          <a:xfrm>
            <a:off x="3116326" y="312346"/>
            <a:ext cx="2902480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Name of the </a:t>
            </a:r>
            <a:r>
              <a:rPr lang="fr-FR" sz="1200" b="1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charity</a:t>
            </a:r>
            <a:endParaRPr lang="fr-FR" sz="1200" err="1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7F422FD2-CCF9-965F-9A89-7A271FDDD127}"/>
              </a:ext>
            </a:extLst>
          </p:cNvPr>
          <p:cNvSpPr/>
          <p:nvPr/>
        </p:nvSpPr>
        <p:spPr>
          <a:xfrm>
            <a:off x="194534" y="4083176"/>
            <a:ext cx="8746066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Cause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selected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and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reasons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for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your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choice</a:t>
            </a:r>
            <a:endParaRPr lang="fr-FR" sz="1200" dirty="0" err="1"/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D4B620F2-E4CC-3E20-855B-FF5D5B1FFB12}"/>
              </a:ext>
            </a:extLst>
          </p:cNvPr>
          <p:cNvSpPr/>
          <p:nvPr/>
        </p:nvSpPr>
        <p:spPr>
          <a:xfrm>
            <a:off x="6195282" y="316278"/>
            <a:ext cx="27453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Concrete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actions</a:t>
            </a:r>
            <a:endParaRPr lang="fr-FR" dirty="0"/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DB9BCFE0-0808-3AC6-6B52-15A196A5400F}"/>
              </a:ext>
            </a:extLst>
          </p:cNvPr>
          <p:cNvSpPr/>
          <p:nvPr/>
        </p:nvSpPr>
        <p:spPr>
          <a:xfrm>
            <a:off x="6195282" y="2150078"/>
            <a:ext cx="2745318" cy="497017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Objectives of the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charity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/ </a:t>
            </a:r>
            <a:endParaRPr lang="fr-FR">
              <a:solidFill>
                <a:srgbClr val="FFFFFF"/>
              </a:solidFill>
              <a:latin typeface="Arial"/>
              <a:ea typeface="Open Sans"/>
              <a:cs typeface="Arial"/>
            </a:endParaRPr>
          </a:p>
          <a:p>
            <a:pPr algn="ctr"/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Hopes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for the future</a:t>
            </a:r>
            <a:endParaRPr lang="fr-FR">
              <a:latin typeface="Arial"/>
              <a:ea typeface="Open Sans"/>
              <a:cs typeface="Arial"/>
            </a:endParaRP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CF6BB747-A057-D598-1CD0-E2407B513829}"/>
              </a:ext>
            </a:extLst>
          </p:cNvPr>
          <p:cNvSpPr/>
          <p:nvPr/>
        </p:nvSpPr>
        <p:spPr>
          <a:xfrm>
            <a:off x="194532" y="312705"/>
            <a:ext cx="27453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Logo and </a:t>
            </a:r>
            <a:r>
              <a:rPr lang="fr-FR" sz="1200" b="1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catchphrase</a:t>
            </a:r>
            <a:endParaRPr lang="fr-FR" sz="1200" err="1"/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0514C20F-3E6C-B2F6-B6F5-7738FC19B3DD}"/>
              </a:ext>
            </a:extLst>
          </p:cNvPr>
          <p:cNvSpPr/>
          <p:nvPr/>
        </p:nvSpPr>
        <p:spPr>
          <a:xfrm>
            <a:off x="194532" y="2150791"/>
            <a:ext cx="2745318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Comparison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with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a Royal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charity</a:t>
            </a:r>
            <a:endParaRPr lang="fr-FR" dirty="0" err="1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68EB125E-EA85-54F0-B9C9-395D7E32CB82}"/>
              </a:ext>
            </a:extLst>
          </p:cNvPr>
          <p:cNvSpPr/>
          <p:nvPr/>
        </p:nvSpPr>
        <p:spPr>
          <a:xfrm>
            <a:off x="192931" y="2441894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51899E3B-0957-C828-1068-BF1094EB2607}"/>
              </a:ext>
            </a:extLst>
          </p:cNvPr>
          <p:cNvSpPr/>
          <p:nvPr/>
        </p:nvSpPr>
        <p:spPr>
          <a:xfrm>
            <a:off x="6200825" y="2659242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74DC42C3-F3A3-3330-2531-2A11448C2E83}"/>
              </a:ext>
            </a:extLst>
          </p:cNvPr>
          <p:cNvSpPr/>
          <p:nvPr/>
        </p:nvSpPr>
        <p:spPr>
          <a:xfrm>
            <a:off x="6200825" y="608985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3873B1E1-87D3-6893-9B07-609D639A0DEF}"/>
              </a:ext>
            </a:extLst>
          </p:cNvPr>
          <p:cNvSpPr/>
          <p:nvPr/>
        </p:nvSpPr>
        <p:spPr>
          <a:xfrm>
            <a:off x="185787" y="4376778"/>
            <a:ext cx="8754679" cy="46660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1D6DDCCA-61E4-BB46-76AE-3E05C2F3C2AE}"/>
              </a:ext>
            </a:extLst>
          </p:cNvPr>
          <p:cNvSpPr/>
          <p:nvPr/>
        </p:nvSpPr>
        <p:spPr>
          <a:xfrm>
            <a:off x="3121868" y="611485"/>
            <a:ext cx="2896804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9EA2ABD0-FBB9-C1CB-2ED6-8ADA38D2EA5D}"/>
              </a:ext>
            </a:extLst>
          </p:cNvPr>
          <p:cNvSpPr/>
          <p:nvPr/>
        </p:nvSpPr>
        <p:spPr>
          <a:xfrm>
            <a:off x="185786" y="613093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483</cp:revision>
  <dcterms:modified xsi:type="dcterms:W3CDTF">2025-08-31T14:39:17Z</dcterms:modified>
</cp:coreProperties>
</file>